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4" r:id="rId2"/>
    <p:sldId id="256" r:id="rId3"/>
    <p:sldId id="263" r:id="rId4"/>
    <p:sldId id="257" r:id="rId5"/>
    <p:sldId id="258" r:id="rId6"/>
    <p:sldId id="259" r:id="rId7"/>
    <p:sldId id="260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34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01465-B0C3-2546-BB45-1076268473F9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061ED-5661-9946-B5B1-22DD4E149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91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“Theme and Variations No. 297″ by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Piero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Fornasetti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Lithograph.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061ED-5661-9946-B5B1-22DD4E149B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38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“Bond of Union” by M.C. Escher (1956)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061ED-5661-9946-B5B1-22DD4E149B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88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“Waterfall” by M.C. Escher (1961)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061ED-5661-9946-B5B1-22DD4E149B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47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“Drawing Hands” by M.C. Escher (1948)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061ED-5661-9946-B5B1-22DD4E149B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74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“Relativity” by M.C. Escher (1956)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061ED-5661-9946-B5B1-22DD4E149B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62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“Vega-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Kontosh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by Victor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Vasarely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(1971)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061ED-5661-9946-B5B1-22DD4E149B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69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 “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Zebegen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by Victor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Vasarely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(1964)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061ED-5661-9946-B5B1-22DD4E149B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55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 “Black and White” by Victor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Vasarely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Oil on wood.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061ED-5661-9946-B5B1-22DD4E149B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1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1A60-7614-DE40-98D4-4D1462355657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4616-3048-8E4E-81F6-5A398717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2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1A60-7614-DE40-98D4-4D1462355657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4616-3048-8E4E-81F6-5A398717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5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1A60-7614-DE40-98D4-4D1462355657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4616-3048-8E4E-81F6-5A398717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4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1A60-7614-DE40-98D4-4D1462355657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4616-3048-8E4E-81F6-5A398717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29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1A60-7614-DE40-98D4-4D1462355657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4616-3048-8E4E-81F6-5A398717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78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1A60-7614-DE40-98D4-4D1462355657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4616-3048-8E4E-81F6-5A398717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70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1A60-7614-DE40-98D4-4D1462355657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4616-3048-8E4E-81F6-5A398717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1A60-7614-DE40-98D4-4D1462355657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4616-3048-8E4E-81F6-5A398717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1A60-7614-DE40-98D4-4D1462355657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4616-3048-8E4E-81F6-5A398717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3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1A60-7614-DE40-98D4-4D1462355657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4616-3048-8E4E-81F6-5A398717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7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1A60-7614-DE40-98D4-4D1462355657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C4616-3048-8E4E-81F6-5A398717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3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C1A60-7614-DE40-98D4-4D1462355657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C4616-3048-8E4E-81F6-5A398717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7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Illusions in Art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Packet 1-18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01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850" y="514748"/>
            <a:ext cx="6645253" cy="63576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7790" y="57720"/>
            <a:ext cx="7172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“Theme and Variations No. 297″ by </a:t>
            </a:r>
            <a:r>
              <a:rPr lang="en-US" sz="2000" dirty="0" err="1"/>
              <a:t>Piero</a:t>
            </a:r>
            <a:r>
              <a:rPr lang="en-US" sz="2000" dirty="0"/>
              <a:t> </a:t>
            </a:r>
            <a:r>
              <a:rPr lang="en-US" sz="2000" dirty="0" err="1"/>
              <a:t>Fornasetti</a:t>
            </a:r>
            <a:r>
              <a:rPr lang="en-US" sz="2000" dirty="0"/>
              <a:t>. Lithograph.</a:t>
            </a:r>
          </a:p>
        </p:txBody>
      </p:sp>
    </p:spTree>
    <p:extLst>
      <p:ext uri="{BB962C8B-B14F-4D97-AF65-F5344CB8AC3E}">
        <p14:creationId xmlns:p14="http://schemas.microsoft.com/office/powerpoint/2010/main" val="39024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800"/>
            <a:ext cx="9144000" cy="59898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96606" y="0"/>
            <a:ext cx="4230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“Bond of Union” by M.C. Escher (1956)</a:t>
            </a:r>
          </a:p>
        </p:txBody>
      </p:sp>
    </p:spTree>
    <p:extLst>
      <p:ext uri="{BB962C8B-B14F-4D97-AF65-F5344CB8AC3E}">
        <p14:creationId xmlns:p14="http://schemas.microsoft.com/office/powerpoint/2010/main" val="8465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300" y="0"/>
            <a:ext cx="508970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812928"/>
            <a:ext cx="2019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“Waterfall” by M.C. Escher (1961)</a:t>
            </a:r>
          </a:p>
        </p:txBody>
      </p:sp>
    </p:spTree>
    <p:extLst>
      <p:ext uri="{BB962C8B-B14F-4D97-AF65-F5344CB8AC3E}">
        <p14:creationId xmlns:p14="http://schemas.microsoft.com/office/powerpoint/2010/main" val="308505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96" y="386630"/>
            <a:ext cx="7777559" cy="64713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9791" y="0"/>
            <a:ext cx="43071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“Drawing Hands” by M.C. Escher (1948)</a:t>
            </a:r>
          </a:p>
        </p:txBody>
      </p:sp>
    </p:spTree>
    <p:extLst>
      <p:ext uri="{BB962C8B-B14F-4D97-AF65-F5344CB8AC3E}">
        <p14:creationId xmlns:p14="http://schemas.microsoft.com/office/powerpoint/2010/main" val="436187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301" y="590368"/>
            <a:ext cx="6234651" cy="61666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71820" y="168194"/>
            <a:ext cx="36971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“Relativity” by M.C. Escher (1956)</a:t>
            </a:r>
          </a:p>
        </p:txBody>
      </p:sp>
    </p:spTree>
    <p:extLst>
      <p:ext uri="{BB962C8B-B14F-4D97-AF65-F5344CB8AC3E}">
        <p14:creationId xmlns:p14="http://schemas.microsoft.com/office/powerpoint/2010/main" val="1933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421" y="512986"/>
            <a:ext cx="6368222" cy="6345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53319" y="86580"/>
            <a:ext cx="4519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“Vega-</a:t>
            </a:r>
            <a:r>
              <a:rPr lang="en-US" sz="2000" dirty="0" err="1"/>
              <a:t>Kontosh</a:t>
            </a:r>
            <a:r>
              <a:rPr lang="en-US" sz="2000" dirty="0"/>
              <a:t>” by Victor </a:t>
            </a:r>
            <a:r>
              <a:rPr lang="en-US" sz="2000" dirty="0" err="1"/>
              <a:t>Vasarely</a:t>
            </a:r>
            <a:r>
              <a:rPr lang="en-US" sz="2000" dirty="0"/>
              <a:t> (1971)</a:t>
            </a:r>
          </a:p>
        </p:txBody>
      </p:sp>
    </p:spTree>
    <p:extLst>
      <p:ext uri="{BB962C8B-B14F-4D97-AF65-F5344CB8AC3E}">
        <p14:creationId xmlns:p14="http://schemas.microsoft.com/office/powerpoint/2010/main" val="1838653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989" y="416292"/>
            <a:ext cx="6430614" cy="64417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56370" y="0"/>
            <a:ext cx="4015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 “</a:t>
            </a:r>
            <a:r>
              <a:rPr lang="en-US" sz="2000" dirty="0" err="1"/>
              <a:t>Zebegen</a:t>
            </a:r>
            <a:r>
              <a:rPr lang="en-US" sz="2000" dirty="0"/>
              <a:t>” by Victor </a:t>
            </a:r>
            <a:r>
              <a:rPr lang="en-US" sz="2000" dirty="0" err="1"/>
              <a:t>Vasarely</a:t>
            </a:r>
            <a:r>
              <a:rPr lang="en-US" sz="2000" dirty="0"/>
              <a:t> (1964)</a:t>
            </a:r>
          </a:p>
        </p:txBody>
      </p:sp>
    </p:spTree>
    <p:extLst>
      <p:ext uri="{BB962C8B-B14F-4D97-AF65-F5344CB8AC3E}">
        <p14:creationId xmlns:p14="http://schemas.microsoft.com/office/powerpoint/2010/main" val="90069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318" y="382927"/>
            <a:ext cx="6060631" cy="64750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17317" y="0"/>
            <a:ext cx="60606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“Black and White” by Victor </a:t>
            </a:r>
            <a:r>
              <a:rPr lang="en-US" sz="2000" dirty="0" err="1"/>
              <a:t>Vasarely</a:t>
            </a:r>
            <a:r>
              <a:rPr lang="en-US" sz="2000" dirty="0"/>
              <a:t>. Oil on wood.</a:t>
            </a:r>
          </a:p>
        </p:txBody>
      </p:sp>
    </p:spTree>
    <p:extLst>
      <p:ext uri="{BB962C8B-B14F-4D97-AF65-F5344CB8AC3E}">
        <p14:creationId xmlns:p14="http://schemas.microsoft.com/office/powerpoint/2010/main" val="3858899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210</Words>
  <Application>Microsoft Macintosh PowerPoint</Application>
  <PresentationFormat>On-screen Show (4:3)</PresentationFormat>
  <Paragraphs>26</Paragraphs>
  <Slides>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Illusions in 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citron</dc:creator>
  <cp:lastModifiedBy>wendy citron</cp:lastModifiedBy>
  <cp:revision>6</cp:revision>
  <dcterms:created xsi:type="dcterms:W3CDTF">2014-08-19T23:39:07Z</dcterms:created>
  <dcterms:modified xsi:type="dcterms:W3CDTF">2014-10-17T23:06:51Z</dcterms:modified>
</cp:coreProperties>
</file>